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3" r:id="rId8"/>
    <p:sldId id="259" r:id="rId9"/>
    <p:sldId id="260" r:id="rId10"/>
    <p:sldId id="261" r:id="rId11"/>
    <p:sldId id="262" r:id="rId12"/>
    <p:sldId id="269" r:id="rId13"/>
    <p:sldId id="265" r:id="rId14"/>
    <p:sldId id="264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66851-4563-4041-91C0-8C27BFEC2F4A}" v="8" dt="2023-05-21T19:52:32.393"/>
    <p1510:client id="{7E702060-EF49-46AA-A0E3-BC300D8194A5}" v="153" vWet="157" dt="2023-05-21T19:52:08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oyolo Londiwe Mabuza" userId="048f786e-de80-481f-beda-fb02ca2f583e" providerId="ADAL" clId="{30E66851-4563-4041-91C0-8C27BFEC2F4A}"/>
    <pc:docChg chg="custSel addSld delSld modSld">
      <pc:chgData name="Sinoyolo Londiwe Mabuza" userId="048f786e-de80-481f-beda-fb02ca2f583e" providerId="ADAL" clId="{30E66851-4563-4041-91C0-8C27BFEC2F4A}" dt="2023-05-21T19:52:32.393" v="9" actId="2696"/>
      <pc:docMkLst>
        <pc:docMk/>
      </pc:docMkLst>
      <pc:sldChg chg="modSp new del mod">
        <pc:chgData name="Sinoyolo Londiwe Mabuza" userId="048f786e-de80-481f-beda-fb02ca2f583e" providerId="ADAL" clId="{30E66851-4563-4041-91C0-8C27BFEC2F4A}" dt="2023-05-21T19:52:32.393" v="9" actId="2696"/>
        <pc:sldMkLst>
          <pc:docMk/>
          <pc:sldMk cId="2572664067" sldId="268"/>
        </pc:sldMkLst>
        <pc:spChg chg="mod">
          <ac:chgData name="Sinoyolo Londiwe Mabuza" userId="048f786e-de80-481f-beda-fb02ca2f583e" providerId="ADAL" clId="{30E66851-4563-4041-91C0-8C27BFEC2F4A}" dt="2023-05-21T19:52:02.257" v="4" actId="27636"/>
          <ac:spMkLst>
            <pc:docMk/>
            <pc:sldMk cId="2572664067" sldId="268"/>
            <ac:spMk id="3" creationId="{6088120F-3E26-6E19-46EE-C5C3C62F248A}"/>
          </ac:spMkLst>
        </pc:spChg>
        <pc:spChg chg="mod">
          <ac:chgData name="Sinoyolo Londiwe Mabuza" userId="048f786e-de80-481f-beda-fb02ca2f583e" providerId="ADAL" clId="{30E66851-4563-4041-91C0-8C27BFEC2F4A}" dt="2023-05-21T19:52:02.256" v="3" actId="27636"/>
          <ac:spMkLst>
            <pc:docMk/>
            <pc:sldMk cId="2572664067" sldId="268"/>
            <ac:spMk id="4" creationId="{21C68B67-531A-A0D4-0E1C-51D63AE49F2B}"/>
          </ac:spMkLst>
        </pc:spChg>
      </pc:sldChg>
      <pc:sldChg chg="modSp new mod">
        <pc:chgData name="Sinoyolo Londiwe Mabuza" userId="048f786e-de80-481f-beda-fb02ca2f583e" providerId="ADAL" clId="{30E66851-4563-4041-91C0-8C27BFEC2F4A}" dt="2023-05-21T19:52:28.590" v="8" actId="27636"/>
        <pc:sldMkLst>
          <pc:docMk/>
          <pc:sldMk cId="1119705660" sldId="269"/>
        </pc:sldMkLst>
        <pc:spChg chg="mod">
          <ac:chgData name="Sinoyolo Londiwe Mabuza" userId="048f786e-de80-481f-beda-fb02ca2f583e" providerId="ADAL" clId="{30E66851-4563-4041-91C0-8C27BFEC2F4A}" dt="2023-05-21T19:52:19.743" v="5"/>
          <ac:spMkLst>
            <pc:docMk/>
            <pc:sldMk cId="1119705660" sldId="269"/>
            <ac:spMk id="2" creationId="{6C5B79D5-44B0-0499-4DA6-C248CD4F1CB0}"/>
          </ac:spMkLst>
        </pc:spChg>
        <pc:spChg chg="mod">
          <ac:chgData name="Sinoyolo Londiwe Mabuza" userId="048f786e-de80-481f-beda-fb02ca2f583e" providerId="ADAL" clId="{30E66851-4563-4041-91C0-8C27BFEC2F4A}" dt="2023-05-21T19:52:28.590" v="8" actId="27636"/>
          <ac:spMkLst>
            <pc:docMk/>
            <pc:sldMk cId="1119705660" sldId="269"/>
            <ac:spMk id="3" creationId="{754BAB77-DE1F-6C9F-005C-32EF56C6368F}"/>
          </ac:spMkLst>
        </pc:spChg>
        <pc:spChg chg="mod">
          <ac:chgData name="Sinoyolo Londiwe Mabuza" userId="048f786e-de80-481f-beda-fb02ca2f583e" providerId="ADAL" clId="{30E66851-4563-4041-91C0-8C27BFEC2F4A}" dt="2023-05-21T19:52:28.589" v="7" actId="27636"/>
          <ac:spMkLst>
            <pc:docMk/>
            <pc:sldMk cId="1119705660" sldId="269"/>
            <ac:spMk id="4" creationId="{74DF02D2-9BBD-5B80-B860-95F5D9D7204E}"/>
          </ac:spMkLst>
        </pc:spChg>
      </pc:sldChg>
    </pc:docChg>
  </pc:docChgLst>
  <pc:docChgLst>
    <pc:chgData name="Thorisho Serumula" userId="9514557d-b9a3-445a-83c4-7b54ccc6e784" providerId="ADAL" clId="{7E702060-EF49-46AA-A0E3-BC300D8194A5}"/>
    <pc:docChg chg="undo redo custSel addSld modSld sldOrd">
      <pc:chgData name="Thorisho Serumula" userId="9514557d-b9a3-445a-83c4-7b54ccc6e784" providerId="ADAL" clId="{7E702060-EF49-46AA-A0E3-BC300D8194A5}" dt="2023-05-21T19:14:51.128" v="2715" actId="20577"/>
      <pc:docMkLst>
        <pc:docMk/>
      </pc:docMkLst>
      <pc:sldChg chg="modSp mod">
        <pc:chgData name="Thorisho Serumula" userId="9514557d-b9a3-445a-83c4-7b54ccc6e784" providerId="ADAL" clId="{7E702060-EF49-46AA-A0E3-BC300D8194A5}" dt="2023-05-21T19:12:32.390" v="2637" actId="27636"/>
        <pc:sldMkLst>
          <pc:docMk/>
          <pc:sldMk cId="3774511201" sldId="257"/>
        </pc:sldMkLst>
        <pc:spChg chg="mod">
          <ac:chgData name="Thorisho Serumula" userId="9514557d-b9a3-445a-83c4-7b54ccc6e784" providerId="ADAL" clId="{7E702060-EF49-46AA-A0E3-BC300D8194A5}" dt="2023-05-21T19:12:32.390" v="2637" actId="27636"/>
          <ac:spMkLst>
            <pc:docMk/>
            <pc:sldMk cId="3774511201" sldId="257"/>
            <ac:spMk id="4" creationId="{77DF4779-9E62-076D-69E3-74864B99324F}"/>
          </ac:spMkLst>
        </pc:spChg>
      </pc:sldChg>
      <pc:sldChg chg="addSp delSp modSp mod modClrScheme chgLayout">
        <pc:chgData name="Thorisho Serumula" userId="9514557d-b9a3-445a-83c4-7b54ccc6e784" providerId="ADAL" clId="{7E702060-EF49-46AA-A0E3-BC300D8194A5}" dt="2023-05-21T14:54:17.800" v="2237" actId="478"/>
        <pc:sldMkLst>
          <pc:docMk/>
          <pc:sldMk cId="498942722" sldId="258"/>
        </pc:sldMkLst>
        <pc:spChg chg="mod ord">
          <ac:chgData name="Thorisho Serumula" userId="9514557d-b9a3-445a-83c4-7b54ccc6e784" providerId="ADAL" clId="{7E702060-EF49-46AA-A0E3-BC300D8194A5}" dt="2023-05-21T13:13:25.702" v="1100" actId="20577"/>
          <ac:spMkLst>
            <pc:docMk/>
            <pc:sldMk cId="498942722" sldId="258"/>
            <ac:spMk id="2" creationId="{CA0AF5F5-E961-E678-DB27-E9238A8F2C8E}"/>
          </ac:spMkLst>
        </pc:spChg>
        <pc:spChg chg="mod ord">
          <ac:chgData name="Thorisho Serumula" userId="9514557d-b9a3-445a-83c4-7b54ccc6e784" providerId="ADAL" clId="{7E702060-EF49-46AA-A0E3-BC300D8194A5}" dt="2023-05-21T13:21:27.262" v="1299" actId="20577"/>
          <ac:spMkLst>
            <pc:docMk/>
            <pc:sldMk cId="498942722" sldId="258"/>
            <ac:spMk id="3" creationId="{09443256-3B13-F386-1BE1-70A705D850AF}"/>
          </ac:spMkLst>
        </pc:spChg>
        <pc:spChg chg="add del mod ord">
          <ac:chgData name="Thorisho Serumula" userId="9514557d-b9a3-445a-83c4-7b54ccc6e784" providerId="ADAL" clId="{7E702060-EF49-46AA-A0E3-BC300D8194A5}" dt="2023-05-21T12:48:08.659" v="596" actId="931"/>
          <ac:spMkLst>
            <pc:docMk/>
            <pc:sldMk cId="498942722" sldId="258"/>
            <ac:spMk id="8" creationId="{2B242310-82C0-0671-00FB-3E9CFE70CB48}"/>
          </ac:spMkLst>
        </pc:spChg>
        <pc:spChg chg="mod ord">
          <ac:chgData name="Thorisho Serumula" userId="9514557d-b9a3-445a-83c4-7b54ccc6e784" providerId="ADAL" clId="{7E702060-EF49-46AA-A0E3-BC300D8194A5}" dt="2023-05-21T12:48:01.628" v="595" actId="700"/>
          <ac:spMkLst>
            <pc:docMk/>
            <pc:sldMk cId="498942722" sldId="258"/>
            <ac:spMk id="12" creationId="{3B47F13F-CCD6-00B9-1058-44995B5FA37B}"/>
          </ac:spMkLst>
        </pc:spChg>
        <pc:spChg chg="add del mod ord">
          <ac:chgData name="Thorisho Serumula" userId="9514557d-b9a3-445a-83c4-7b54ccc6e784" providerId="ADAL" clId="{7E702060-EF49-46AA-A0E3-BC300D8194A5}" dt="2023-05-21T14:54:13.563" v="2236" actId="478"/>
          <ac:spMkLst>
            <pc:docMk/>
            <pc:sldMk cId="498942722" sldId="258"/>
            <ac:spMk id="17" creationId="{2CD4780E-F96D-A393-3D8E-90967A755199}"/>
          </ac:spMkLst>
        </pc:spChg>
        <pc:spChg chg="add del mod ord">
          <ac:chgData name="Thorisho Serumula" userId="9514557d-b9a3-445a-83c4-7b54ccc6e784" providerId="ADAL" clId="{7E702060-EF49-46AA-A0E3-BC300D8194A5}" dt="2023-05-21T14:54:17.800" v="2237" actId="478"/>
          <ac:spMkLst>
            <pc:docMk/>
            <pc:sldMk cId="498942722" sldId="258"/>
            <ac:spMk id="19" creationId="{D510D999-02C5-AA2C-353F-28D4C91E0720}"/>
          </ac:spMkLst>
        </pc:spChg>
        <pc:picChg chg="add del mod">
          <ac:chgData name="Thorisho Serumula" userId="9514557d-b9a3-445a-83c4-7b54ccc6e784" providerId="ADAL" clId="{7E702060-EF49-46AA-A0E3-BC300D8194A5}" dt="2023-05-21T12:47:34.791" v="593" actId="478"/>
          <ac:picMkLst>
            <pc:docMk/>
            <pc:sldMk cId="498942722" sldId="258"/>
            <ac:picMk id="5" creationId="{6EC680BB-302B-623A-A382-53F3BF798141}"/>
          </ac:picMkLst>
        </pc:picChg>
        <pc:picChg chg="add del mod">
          <ac:chgData name="Thorisho Serumula" userId="9514557d-b9a3-445a-83c4-7b54ccc6e784" providerId="ADAL" clId="{7E702060-EF49-46AA-A0E3-BC300D8194A5}" dt="2023-05-21T12:47:15.873" v="592" actId="478"/>
          <ac:picMkLst>
            <pc:docMk/>
            <pc:sldMk cId="498942722" sldId="258"/>
            <ac:picMk id="7" creationId="{D4CE1B1B-B841-FC87-42AF-34EE350EF4E9}"/>
          </ac:picMkLst>
        </pc:picChg>
        <pc:picChg chg="add mod">
          <ac:chgData name="Thorisho Serumula" userId="9514557d-b9a3-445a-83c4-7b54ccc6e784" providerId="ADAL" clId="{7E702060-EF49-46AA-A0E3-BC300D8194A5}" dt="2023-05-21T12:48:15.323" v="600" actId="14100"/>
          <ac:picMkLst>
            <pc:docMk/>
            <pc:sldMk cId="498942722" sldId="258"/>
            <ac:picMk id="10" creationId="{FC40FF47-19F3-E407-4B70-3510DD985A7D}"/>
          </ac:picMkLst>
        </pc:picChg>
      </pc:sldChg>
      <pc:sldChg chg="addSp delSp modSp mod">
        <pc:chgData name="Thorisho Serumula" userId="9514557d-b9a3-445a-83c4-7b54ccc6e784" providerId="ADAL" clId="{7E702060-EF49-46AA-A0E3-BC300D8194A5}" dt="2023-05-21T13:08:57.651" v="1005" actId="20577"/>
        <pc:sldMkLst>
          <pc:docMk/>
          <pc:sldMk cId="292738785" sldId="259"/>
        </pc:sldMkLst>
        <pc:spChg chg="mod">
          <ac:chgData name="Thorisho Serumula" userId="9514557d-b9a3-445a-83c4-7b54ccc6e784" providerId="ADAL" clId="{7E702060-EF49-46AA-A0E3-BC300D8194A5}" dt="2023-05-21T13:01:39.007" v="884" actId="1076"/>
          <ac:spMkLst>
            <pc:docMk/>
            <pc:sldMk cId="292738785" sldId="259"/>
            <ac:spMk id="2" creationId="{4732F581-35A8-4172-6A8B-B07AE89DB4EE}"/>
          </ac:spMkLst>
        </pc:spChg>
        <pc:spChg chg="add mod">
          <ac:chgData name="Thorisho Serumula" userId="9514557d-b9a3-445a-83c4-7b54ccc6e784" providerId="ADAL" clId="{7E702060-EF49-46AA-A0E3-BC300D8194A5}" dt="2023-05-21T13:08:57.651" v="1005" actId="20577"/>
          <ac:spMkLst>
            <pc:docMk/>
            <pc:sldMk cId="292738785" sldId="259"/>
            <ac:spMk id="3" creationId="{0C83C76D-DF42-A00A-2471-BC05535F56DF}"/>
          </ac:spMkLst>
        </pc:spChg>
        <pc:spChg chg="mod">
          <ac:chgData name="Thorisho Serumula" userId="9514557d-b9a3-445a-83c4-7b54ccc6e784" providerId="ADAL" clId="{7E702060-EF49-46AA-A0E3-BC300D8194A5}" dt="2023-05-21T13:02:44.911" v="922" actId="20577"/>
          <ac:spMkLst>
            <pc:docMk/>
            <pc:sldMk cId="292738785" sldId="259"/>
            <ac:spMk id="10" creationId="{B452AC91-B0FD-FB39-DD78-3CF4F9843B48}"/>
          </ac:spMkLst>
        </pc:spChg>
        <pc:spChg chg="del">
          <ac:chgData name="Thorisho Serumula" userId="9514557d-b9a3-445a-83c4-7b54ccc6e784" providerId="ADAL" clId="{7E702060-EF49-46AA-A0E3-BC300D8194A5}" dt="2023-05-21T13:05:14.100" v="967" actId="478"/>
          <ac:spMkLst>
            <pc:docMk/>
            <pc:sldMk cId="292738785" sldId="259"/>
            <ac:spMk id="12" creationId="{8FF23D78-716C-1D34-DB64-3583BD870439}"/>
          </ac:spMkLst>
        </pc:spChg>
        <pc:spChg chg="del">
          <ac:chgData name="Thorisho Serumula" userId="9514557d-b9a3-445a-83c4-7b54ccc6e784" providerId="ADAL" clId="{7E702060-EF49-46AA-A0E3-BC300D8194A5}" dt="2023-05-21T13:05:16.759" v="968" actId="478"/>
          <ac:spMkLst>
            <pc:docMk/>
            <pc:sldMk cId="292738785" sldId="259"/>
            <ac:spMk id="14" creationId="{AF66203B-A673-7E0E-5F12-DD51272377AF}"/>
          </ac:spMkLst>
        </pc:spChg>
        <pc:picChg chg="mod">
          <ac:chgData name="Thorisho Serumula" userId="9514557d-b9a3-445a-83c4-7b54ccc6e784" providerId="ADAL" clId="{7E702060-EF49-46AA-A0E3-BC300D8194A5}" dt="2023-05-21T13:05:35.760" v="970" actId="1076"/>
          <ac:picMkLst>
            <pc:docMk/>
            <pc:sldMk cId="292738785" sldId="259"/>
            <ac:picMk id="5" creationId="{0F46E9A6-94D8-07ED-552E-4EB8CB324E90}"/>
          </ac:picMkLst>
        </pc:picChg>
      </pc:sldChg>
      <pc:sldChg chg="addSp delSp modSp mod modClrScheme chgLayout">
        <pc:chgData name="Thorisho Serumula" userId="9514557d-b9a3-445a-83c4-7b54ccc6e784" providerId="ADAL" clId="{7E702060-EF49-46AA-A0E3-BC300D8194A5}" dt="2023-05-21T08:45:42.676" v="3" actId="26606"/>
        <pc:sldMkLst>
          <pc:docMk/>
          <pc:sldMk cId="1708086127" sldId="261"/>
        </pc:sldMkLst>
        <pc:spChg chg="mod">
          <ac:chgData name="Thorisho Serumula" userId="9514557d-b9a3-445a-83c4-7b54ccc6e784" providerId="ADAL" clId="{7E702060-EF49-46AA-A0E3-BC300D8194A5}" dt="2023-05-21T08:45:42.676" v="3" actId="26606"/>
          <ac:spMkLst>
            <pc:docMk/>
            <pc:sldMk cId="1708086127" sldId="261"/>
            <ac:spMk id="2" creationId="{8DF18121-E289-08A9-BDBC-7C7F6672BEB8}"/>
          </ac:spMkLst>
        </pc:spChg>
        <pc:spChg chg="add del mod">
          <ac:chgData name="Thorisho Serumula" userId="9514557d-b9a3-445a-83c4-7b54ccc6e784" providerId="ADAL" clId="{7E702060-EF49-46AA-A0E3-BC300D8194A5}" dt="2023-05-21T08:45:42.676" v="3" actId="26606"/>
          <ac:spMkLst>
            <pc:docMk/>
            <pc:sldMk cId="1708086127" sldId="261"/>
            <ac:spMk id="13" creationId="{8C9CBC84-F0D5-F7BE-6145-63C8057F4DF8}"/>
          </ac:spMkLst>
        </pc:spChg>
        <pc:spChg chg="add del mod">
          <ac:chgData name="Thorisho Serumula" userId="9514557d-b9a3-445a-83c4-7b54ccc6e784" providerId="ADAL" clId="{7E702060-EF49-46AA-A0E3-BC300D8194A5}" dt="2023-05-21T08:45:42.676" v="3" actId="26606"/>
          <ac:spMkLst>
            <pc:docMk/>
            <pc:sldMk cId="1708086127" sldId="261"/>
            <ac:spMk id="15" creationId="{2FA10E01-745F-05EC-AF7E-826C54B56BD5}"/>
          </ac:spMkLst>
        </pc:spChg>
        <pc:spChg chg="add del mod">
          <ac:chgData name="Thorisho Serumula" userId="9514557d-b9a3-445a-83c4-7b54ccc6e784" providerId="ADAL" clId="{7E702060-EF49-46AA-A0E3-BC300D8194A5}" dt="2023-05-21T08:45:42.676" v="3" actId="26606"/>
          <ac:spMkLst>
            <pc:docMk/>
            <pc:sldMk cId="1708086127" sldId="261"/>
            <ac:spMk id="17" creationId="{FF7B63C9-EF5B-BF5B-2986-15837CCF22E9}"/>
          </ac:spMkLst>
        </pc:spChg>
        <pc:spChg chg="add del mod">
          <ac:chgData name="Thorisho Serumula" userId="9514557d-b9a3-445a-83c4-7b54ccc6e784" providerId="ADAL" clId="{7E702060-EF49-46AA-A0E3-BC300D8194A5}" dt="2023-05-21T08:45:42.676" v="3" actId="26606"/>
          <ac:spMkLst>
            <pc:docMk/>
            <pc:sldMk cId="1708086127" sldId="261"/>
            <ac:spMk id="19" creationId="{693FD620-DC86-0F66-14DE-9D237204CB81}"/>
          </ac:spMkLst>
        </pc:spChg>
        <pc:picChg chg="mod">
          <ac:chgData name="Thorisho Serumula" userId="9514557d-b9a3-445a-83c4-7b54ccc6e784" providerId="ADAL" clId="{7E702060-EF49-46AA-A0E3-BC300D8194A5}" dt="2023-05-21T08:45:42.676" v="3" actId="26606"/>
          <ac:picMkLst>
            <pc:docMk/>
            <pc:sldMk cId="1708086127" sldId="261"/>
            <ac:picMk id="6" creationId="{55C7DFCE-332F-D0BE-EBC7-984451212701}"/>
          </ac:picMkLst>
        </pc:picChg>
        <pc:picChg chg="mod">
          <ac:chgData name="Thorisho Serumula" userId="9514557d-b9a3-445a-83c4-7b54ccc6e784" providerId="ADAL" clId="{7E702060-EF49-46AA-A0E3-BC300D8194A5}" dt="2023-05-21T08:45:42.676" v="3" actId="26606"/>
          <ac:picMkLst>
            <pc:docMk/>
            <pc:sldMk cId="1708086127" sldId="261"/>
            <ac:picMk id="8" creationId="{6B184382-DA70-1323-8CB2-6EE8433B7645}"/>
          </ac:picMkLst>
        </pc:picChg>
      </pc:sldChg>
      <pc:sldChg chg="addSp delSp modSp new mod modClrScheme chgLayout">
        <pc:chgData name="Thorisho Serumula" userId="9514557d-b9a3-445a-83c4-7b54ccc6e784" providerId="ADAL" clId="{7E702060-EF49-46AA-A0E3-BC300D8194A5}" dt="2023-05-21T15:06:10.821" v="2299" actId="20577"/>
        <pc:sldMkLst>
          <pc:docMk/>
          <pc:sldMk cId="1667053217" sldId="262"/>
        </pc:sldMkLst>
        <pc:spChg chg="mod ord">
          <ac:chgData name="Thorisho Serumula" userId="9514557d-b9a3-445a-83c4-7b54ccc6e784" providerId="ADAL" clId="{7E702060-EF49-46AA-A0E3-BC300D8194A5}" dt="2023-05-21T15:06:10.821" v="2299" actId="20577"/>
          <ac:spMkLst>
            <pc:docMk/>
            <pc:sldMk cId="1667053217" sldId="262"/>
            <ac:spMk id="2" creationId="{548A8D8B-269E-BA71-FDAD-7D2A3FC46F39}"/>
          </ac:spMkLst>
        </pc:spChg>
        <pc:spChg chg="del">
          <ac:chgData name="Thorisho Serumula" userId="9514557d-b9a3-445a-83c4-7b54ccc6e784" providerId="ADAL" clId="{7E702060-EF49-46AA-A0E3-BC300D8194A5}" dt="2023-05-21T13:47:58.842" v="1849" actId="931"/>
          <ac:spMkLst>
            <pc:docMk/>
            <pc:sldMk cId="1667053217" sldId="262"/>
            <ac:spMk id="3" creationId="{80671E70-EEF4-8517-371D-340A54D3BF6D}"/>
          </ac:spMkLst>
        </pc:spChg>
        <pc:spChg chg="add del mod ord">
          <ac:chgData name="Thorisho Serumula" userId="9514557d-b9a3-445a-83c4-7b54ccc6e784" providerId="ADAL" clId="{7E702060-EF49-46AA-A0E3-BC300D8194A5}" dt="2023-05-21T13:51:18.851" v="1876" actId="931"/>
          <ac:spMkLst>
            <pc:docMk/>
            <pc:sldMk cId="1667053217" sldId="262"/>
            <ac:spMk id="6" creationId="{E214145C-5861-5702-4190-348E8E5B6BE4}"/>
          </ac:spMkLst>
        </pc:spChg>
        <pc:picChg chg="add mod ord modCrop">
          <ac:chgData name="Thorisho Serumula" userId="9514557d-b9a3-445a-83c4-7b54ccc6e784" providerId="ADAL" clId="{7E702060-EF49-46AA-A0E3-BC300D8194A5}" dt="2023-05-21T13:52:56.485" v="1893" actId="1076"/>
          <ac:picMkLst>
            <pc:docMk/>
            <pc:sldMk cId="1667053217" sldId="262"/>
            <ac:picMk id="5" creationId="{6CF22920-1EBE-8D06-0B45-F0A09A72F098}"/>
          </ac:picMkLst>
        </pc:picChg>
        <pc:picChg chg="add mod modCrop">
          <ac:chgData name="Thorisho Serumula" userId="9514557d-b9a3-445a-83c4-7b54ccc6e784" providerId="ADAL" clId="{7E702060-EF49-46AA-A0E3-BC300D8194A5}" dt="2023-05-21T13:52:39.020" v="1891" actId="1076"/>
          <ac:picMkLst>
            <pc:docMk/>
            <pc:sldMk cId="1667053217" sldId="262"/>
            <ac:picMk id="8" creationId="{D4C5E2A3-F23B-89EB-DA9F-7BE415FA17A5}"/>
          </ac:picMkLst>
        </pc:picChg>
      </pc:sldChg>
      <pc:sldChg chg="addSp delSp modSp new mod">
        <pc:chgData name="Thorisho Serumula" userId="9514557d-b9a3-445a-83c4-7b54ccc6e784" providerId="ADAL" clId="{7E702060-EF49-46AA-A0E3-BC300D8194A5}" dt="2023-05-21T19:14:51.128" v="2715" actId="20577"/>
        <pc:sldMkLst>
          <pc:docMk/>
          <pc:sldMk cId="1235717998" sldId="263"/>
        </pc:sldMkLst>
        <pc:spChg chg="mod">
          <ac:chgData name="Thorisho Serumula" userId="9514557d-b9a3-445a-83c4-7b54ccc6e784" providerId="ADAL" clId="{7E702060-EF49-46AA-A0E3-BC300D8194A5}" dt="2023-05-21T13:13:36.929" v="1113" actId="20577"/>
          <ac:spMkLst>
            <pc:docMk/>
            <pc:sldMk cId="1235717998" sldId="263"/>
            <ac:spMk id="2" creationId="{C4EDBE38-2ED1-46C0-048B-39149ADA15B0}"/>
          </ac:spMkLst>
        </pc:spChg>
        <pc:spChg chg="del">
          <ac:chgData name="Thorisho Serumula" userId="9514557d-b9a3-445a-83c4-7b54ccc6e784" providerId="ADAL" clId="{7E702060-EF49-46AA-A0E3-BC300D8194A5}" dt="2023-05-21T12:48:45.033" v="602" actId="931"/>
          <ac:spMkLst>
            <pc:docMk/>
            <pc:sldMk cId="1235717998" sldId="263"/>
            <ac:spMk id="3" creationId="{C2CC89E5-4928-7AE1-7DA4-517146B81613}"/>
          </ac:spMkLst>
        </pc:spChg>
        <pc:spChg chg="mod">
          <ac:chgData name="Thorisho Serumula" userId="9514557d-b9a3-445a-83c4-7b54ccc6e784" providerId="ADAL" clId="{7E702060-EF49-46AA-A0E3-BC300D8194A5}" dt="2023-05-21T19:14:51.128" v="2715" actId="20577"/>
          <ac:spMkLst>
            <pc:docMk/>
            <pc:sldMk cId="1235717998" sldId="263"/>
            <ac:spMk id="4" creationId="{A735C6D2-EFAF-87A8-6EBF-F68596D5969D}"/>
          </ac:spMkLst>
        </pc:spChg>
        <pc:picChg chg="add mod">
          <ac:chgData name="Thorisho Serumula" userId="9514557d-b9a3-445a-83c4-7b54ccc6e784" providerId="ADAL" clId="{7E702060-EF49-46AA-A0E3-BC300D8194A5}" dt="2023-05-21T12:48:45.749" v="604" actId="962"/>
          <ac:picMkLst>
            <pc:docMk/>
            <pc:sldMk cId="1235717998" sldId="263"/>
            <ac:picMk id="6" creationId="{323D0799-0BE5-BC22-5C98-49D4E98C8954}"/>
          </ac:picMkLst>
        </pc:picChg>
      </pc:sldChg>
      <pc:sldChg chg="addSp delSp modSp new mod">
        <pc:chgData name="Thorisho Serumula" userId="9514557d-b9a3-445a-83c4-7b54ccc6e784" providerId="ADAL" clId="{7E702060-EF49-46AA-A0E3-BC300D8194A5}" dt="2023-05-21T15:08:38.300" v="2354" actId="20577"/>
        <pc:sldMkLst>
          <pc:docMk/>
          <pc:sldMk cId="198024009" sldId="264"/>
        </pc:sldMkLst>
        <pc:spChg chg="mod">
          <ac:chgData name="Thorisho Serumula" userId="9514557d-b9a3-445a-83c4-7b54ccc6e784" providerId="ADAL" clId="{7E702060-EF49-46AA-A0E3-BC300D8194A5}" dt="2023-05-21T15:08:38.300" v="2354" actId="20577"/>
          <ac:spMkLst>
            <pc:docMk/>
            <pc:sldMk cId="198024009" sldId="264"/>
            <ac:spMk id="2" creationId="{5ABCB099-35E8-1B3A-B1E2-9B393E35EFE1}"/>
          </ac:spMkLst>
        </pc:spChg>
        <pc:spChg chg="del">
          <ac:chgData name="Thorisho Serumula" userId="9514557d-b9a3-445a-83c4-7b54ccc6e784" providerId="ADAL" clId="{7E702060-EF49-46AA-A0E3-BC300D8194A5}" dt="2023-05-21T13:55:48.339" v="1912" actId="931"/>
          <ac:spMkLst>
            <pc:docMk/>
            <pc:sldMk cId="198024009" sldId="264"/>
            <ac:spMk id="3" creationId="{232504A7-3D2B-178C-7590-1C98EDF15A17}"/>
          </ac:spMkLst>
        </pc:spChg>
        <pc:spChg chg="del">
          <ac:chgData name="Thorisho Serumula" userId="9514557d-b9a3-445a-83c4-7b54ccc6e784" providerId="ADAL" clId="{7E702060-EF49-46AA-A0E3-BC300D8194A5}" dt="2023-05-21T13:57:40.441" v="1932" actId="931"/>
          <ac:spMkLst>
            <pc:docMk/>
            <pc:sldMk cId="198024009" sldId="264"/>
            <ac:spMk id="4" creationId="{8303A3FE-F6E0-5781-C336-ECF0F32EF11B}"/>
          </ac:spMkLst>
        </pc:spChg>
        <pc:picChg chg="add mod modCrop">
          <ac:chgData name="Thorisho Serumula" userId="9514557d-b9a3-445a-83c4-7b54ccc6e784" providerId="ADAL" clId="{7E702060-EF49-46AA-A0E3-BC300D8194A5}" dt="2023-05-21T13:57:30.219" v="1931" actId="1076"/>
          <ac:picMkLst>
            <pc:docMk/>
            <pc:sldMk cId="198024009" sldId="264"/>
            <ac:picMk id="6" creationId="{E5EBBE74-ED84-2925-D2B8-C3ACA8516B97}"/>
          </ac:picMkLst>
        </pc:picChg>
        <pc:picChg chg="add mod modCrop">
          <ac:chgData name="Thorisho Serumula" userId="9514557d-b9a3-445a-83c4-7b54ccc6e784" providerId="ADAL" clId="{7E702060-EF49-46AA-A0E3-BC300D8194A5}" dt="2023-05-21T13:59:21.829" v="1948" actId="14100"/>
          <ac:picMkLst>
            <pc:docMk/>
            <pc:sldMk cId="198024009" sldId="264"/>
            <ac:picMk id="8" creationId="{EC2DF7AD-7E81-BD4B-4BA2-0CEDB9955D60}"/>
          </ac:picMkLst>
        </pc:picChg>
      </pc:sldChg>
      <pc:sldChg chg="addSp delSp modSp new mod ord">
        <pc:chgData name="Thorisho Serumula" userId="9514557d-b9a3-445a-83c4-7b54ccc6e784" providerId="ADAL" clId="{7E702060-EF49-46AA-A0E3-BC300D8194A5}" dt="2023-05-21T15:08:12.634" v="2335" actId="20577"/>
        <pc:sldMkLst>
          <pc:docMk/>
          <pc:sldMk cId="3334535067" sldId="265"/>
        </pc:sldMkLst>
        <pc:spChg chg="mod">
          <ac:chgData name="Thorisho Serumula" userId="9514557d-b9a3-445a-83c4-7b54ccc6e784" providerId="ADAL" clId="{7E702060-EF49-46AA-A0E3-BC300D8194A5}" dt="2023-05-21T15:08:12.634" v="2335" actId="20577"/>
          <ac:spMkLst>
            <pc:docMk/>
            <pc:sldMk cId="3334535067" sldId="265"/>
            <ac:spMk id="2" creationId="{BF4AA368-3D31-2C14-15F4-A257E6B1729F}"/>
          </ac:spMkLst>
        </pc:spChg>
        <pc:spChg chg="del">
          <ac:chgData name="Thorisho Serumula" userId="9514557d-b9a3-445a-83c4-7b54ccc6e784" providerId="ADAL" clId="{7E702060-EF49-46AA-A0E3-BC300D8194A5}" dt="2023-05-21T14:00:51.036" v="1955" actId="931"/>
          <ac:spMkLst>
            <pc:docMk/>
            <pc:sldMk cId="3334535067" sldId="265"/>
            <ac:spMk id="3" creationId="{412DE2D5-0BB2-BFD0-3481-380BE758C49A}"/>
          </ac:spMkLst>
        </pc:spChg>
        <pc:picChg chg="add mod modCrop">
          <ac:chgData name="Thorisho Serumula" userId="9514557d-b9a3-445a-83c4-7b54ccc6e784" providerId="ADAL" clId="{7E702060-EF49-46AA-A0E3-BC300D8194A5}" dt="2023-05-21T15:07:48.696" v="2330" actId="1076"/>
          <ac:picMkLst>
            <pc:docMk/>
            <pc:sldMk cId="3334535067" sldId="265"/>
            <ac:picMk id="5" creationId="{B9B5B220-BFF2-25D2-0697-96391F0B04C0}"/>
          </ac:picMkLst>
        </pc:picChg>
      </pc:sldChg>
      <pc:sldChg chg="addSp delSp modSp new mod">
        <pc:chgData name="Thorisho Serumula" userId="9514557d-b9a3-445a-83c4-7b54ccc6e784" providerId="ADAL" clId="{7E702060-EF49-46AA-A0E3-BC300D8194A5}" dt="2023-05-21T15:09:48.711" v="2356" actId="478"/>
        <pc:sldMkLst>
          <pc:docMk/>
          <pc:sldMk cId="3353663473" sldId="266"/>
        </pc:sldMkLst>
        <pc:spChg chg="mod">
          <ac:chgData name="Thorisho Serumula" userId="9514557d-b9a3-445a-83c4-7b54ccc6e784" providerId="ADAL" clId="{7E702060-EF49-46AA-A0E3-BC300D8194A5}" dt="2023-05-21T14:14:50.616" v="2232" actId="26606"/>
          <ac:spMkLst>
            <pc:docMk/>
            <pc:sldMk cId="3353663473" sldId="266"/>
            <ac:spMk id="2" creationId="{6BFC7A3D-E4A8-91C8-CE47-7A09F87D9BAF}"/>
          </ac:spMkLst>
        </pc:spChg>
        <pc:spChg chg="mod">
          <ac:chgData name="Thorisho Serumula" userId="9514557d-b9a3-445a-83c4-7b54ccc6e784" providerId="ADAL" clId="{7E702060-EF49-46AA-A0E3-BC300D8194A5}" dt="2023-05-21T14:14:50.616" v="2232" actId="26606"/>
          <ac:spMkLst>
            <pc:docMk/>
            <pc:sldMk cId="3353663473" sldId="266"/>
            <ac:spMk id="3" creationId="{1D9B7EBD-4FF7-98F1-6EF0-8F1535513719}"/>
          </ac:spMkLst>
        </pc:spChg>
        <pc:spChg chg="add del mod">
          <ac:chgData name="Thorisho Serumula" userId="9514557d-b9a3-445a-83c4-7b54ccc6e784" providerId="ADAL" clId="{7E702060-EF49-46AA-A0E3-BC300D8194A5}" dt="2023-05-21T15:09:46.002" v="2355" actId="478"/>
          <ac:spMkLst>
            <pc:docMk/>
            <pc:sldMk cId="3353663473" sldId="266"/>
            <ac:spMk id="8" creationId="{F51EEF43-0821-CD0D-9616-B262ACEE8826}"/>
          </ac:spMkLst>
        </pc:spChg>
        <pc:spChg chg="add del mod">
          <ac:chgData name="Thorisho Serumula" userId="9514557d-b9a3-445a-83c4-7b54ccc6e784" providerId="ADAL" clId="{7E702060-EF49-46AA-A0E3-BC300D8194A5}" dt="2023-05-21T15:09:48.711" v="2356" actId="478"/>
          <ac:spMkLst>
            <pc:docMk/>
            <pc:sldMk cId="3353663473" sldId="266"/>
            <ac:spMk id="10" creationId="{3E89FB49-0E92-D5D4-7DB3-935DBCF08605}"/>
          </ac:spMkLst>
        </pc:spChg>
        <pc:spChg chg="add mod">
          <ac:chgData name="Thorisho Serumula" userId="9514557d-b9a3-445a-83c4-7b54ccc6e784" providerId="ADAL" clId="{7E702060-EF49-46AA-A0E3-BC300D8194A5}" dt="2023-05-21T14:14:50.616" v="2232" actId="26606"/>
          <ac:spMkLst>
            <pc:docMk/>
            <pc:sldMk cId="3353663473" sldId="266"/>
            <ac:spMk id="12" creationId="{3B47F13F-CCD6-00B9-1058-44995B5FA37B}"/>
          </ac:spMkLst>
        </pc:spChg>
        <pc:picChg chg="add mod">
          <ac:chgData name="Thorisho Serumula" userId="9514557d-b9a3-445a-83c4-7b54ccc6e784" providerId="ADAL" clId="{7E702060-EF49-46AA-A0E3-BC300D8194A5}" dt="2023-05-21T14:15:08.751" v="2235" actId="27614"/>
          <ac:picMkLst>
            <pc:docMk/>
            <pc:sldMk cId="3353663473" sldId="266"/>
            <ac:picMk id="5" creationId="{19B87964-629A-D7F2-E74C-EAC9321B16B6}"/>
          </ac:picMkLst>
        </pc:picChg>
      </pc:sldChg>
      <pc:sldChg chg="addSp delSp modSp new mod modClrScheme chgLayout">
        <pc:chgData name="Thorisho Serumula" userId="9514557d-b9a3-445a-83c4-7b54ccc6e784" providerId="ADAL" clId="{7E702060-EF49-46AA-A0E3-BC300D8194A5}" dt="2023-05-21T14:11:31.965" v="2231" actId="478"/>
        <pc:sldMkLst>
          <pc:docMk/>
          <pc:sldMk cId="3866153395" sldId="267"/>
        </pc:sldMkLst>
        <pc:spChg chg="mod ord">
          <ac:chgData name="Thorisho Serumula" userId="9514557d-b9a3-445a-83c4-7b54ccc6e784" providerId="ADAL" clId="{7E702060-EF49-46AA-A0E3-BC300D8194A5}" dt="2023-05-21T14:11:12.025" v="2225" actId="1076"/>
          <ac:spMkLst>
            <pc:docMk/>
            <pc:sldMk cId="3866153395" sldId="267"/>
            <ac:spMk id="2" creationId="{AF8EF0E5-B812-13AA-11E4-FE0D84825F24}"/>
          </ac:spMkLst>
        </pc:spChg>
        <pc:spChg chg="add del mod ord">
          <ac:chgData name="Thorisho Serumula" userId="9514557d-b9a3-445a-83c4-7b54ccc6e784" providerId="ADAL" clId="{7E702060-EF49-46AA-A0E3-BC300D8194A5}" dt="2023-05-21T14:09:40.893" v="2212" actId="26606"/>
          <ac:spMkLst>
            <pc:docMk/>
            <pc:sldMk cId="3866153395" sldId="267"/>
            <ac:spMk id="3" creationId="{2FDE95B6-93C9-4849-3E5A-820CB18BABE2}"/>
          </ac:spMkLst>
        </pc:spChg>
        <pc:spChg chg="add del mod ord">
          <ac:chgData name="Thorisho Serumula" userId="9514557d-b9a3-445a-83c4-7b54ccc6e784" providerId="ADAL" clId="{7E702060-EF49-46AA-A0E3-BC300D8194A5}" dt="2023-05-21T14:10:40.999" v="2221" actId="26606"/>
          <ac:spMkLst>
            <pc:docMk/>
            <pc:sldMk cId="3866153395" sldId="267"/>
            <ac:spMk id="4" creationId="{95221025-0478-338D-FC97-A01BD46C504D}"/>
          </ac:spMkLst>
        </pc:spChg>
        <pc:spChg chg="add del">
          <ac:chgData name="Thorisho Serumula" userId="9514557d-b9a3-445a-83c4-7b54ccc6e784" providerId="ADAL" clId="{7E702060-EF49-46AA-A0E3-BC300D8194A5}" dt="2023-05-21T14:10:11.034" v="2216" actId="26606"/>
          <ac:spMkLst>
            <pc:docMk/>
            <pc:sldMk cId="3866153395" sldId="267"/>
            <ac:spMk id="9" creationId="{8C9CBC84-F0D5-F7BE-6145-63C8057F4DF8}"/>
          </ac:spMkLst>
        </pc:spChg>
        <pc:spChg chg="add del mod ord">
          <ac:chgData name="Thorisho Serumula" userId="9514557d-b9a3-445a-83c4-7b54ccc6e784" providerId="ADAL" clId="{7E702060-EF49-46AA-A0E3-BC300D8194A5}" dt="2023-05-21T14:11:31.965" v="2231" actId="478"/>
          <ac:spMkLst>
            <pc:docMk/>
            <pc:sldMk cId="3866153395" sldId="267"/>
            <ac:spMk id="11" creationId="{45F8506F-723E-2FBC-A83C-170B99FE17A1}"/>
          </ac:spMkLst>
        </pc:spChg>
        <pc:spChg chg="add del mod ord">
          <ac:chgData name="Thorisho Serumula" userId="9514557d-b9a3-445a-83c4-7b54ccc6e784" providerId="ADAL" clId="{7E702060-EF49-46AA-A0E3-BC300D8194A5}" dt="2023-05-21T14:11:26.440" v="2230" actId="478"/>
          <ac:spMkLst>
            <pc:docMk/>
            <pc:sldMk cId="3866153395" sldId="267"/>
            <ac:spMk id="13" creationId="{E573BBF6-53A5-C524-AF75-E2281BF383F3}"/>
          </ac:spMkLst>
        </pc:spChg>
        <pc:spChg chg="add mod ord">
          <ac:chgData name="Thorisho Serumula" userId="9514557d-b9a3-445a-83c4-7b54ccc6e784" providerId="ADAL" clId="{7E702060-EF49-46AA-A0E3-BC300D8194A5}" dt="2023-05-21T14:10:40.999" v="2221" actId="26606"/>
          <ac:spMkLst>
            <pc:docMk/>
            <pc:sldMk cId="3866153395" sldId="267"/>
            <ac:spMk id="15" creationId="{E3FE2554-CB6E-D4EE-1669-7B8F88467A22}"/>
          </ac:spMkLst>
        </pc:spChg>
        <pc:spChg chg="add del">
          <ac:chgData name="Thorisho Serumula" userId="9514557d-b9a3-445a-83c4-7b54ccc6e784" providerId="ADAL" clId="{7E702060-EF49-46AA-A0E3-BC300D8194A5}" dt="2023-05-21T14:10:15.361" v="2217" actId="478"/>
          <ac:spMkLst>
            <pc:docMk/>
            <pc:sldMk cId="3866153395" sldId="267"/>
            <ac:spMk id="20" creationId="{8C9CBC84-F0D5-F7BE-6145-63C8057F4DF8}"/>
          </ac:spMkLst>
        </pc:spChg>
        <pc:spChg chg="add del mod">
          <ac:chgData name="Thorisho Serumula" userId="9514557d-b9a3-445a-83c4-7b54ccc6e784" providerId="ADAL" clId="{7E702060-EF49-46AA-A0E3-BC300D8194A5}" dt="2023-05-21T14:10:51.204" v="2223" actId="478"/>
          <ac:spMkLst>
            <pc:docMk/>
            <pc:sldMk cId="3866153395" sldId="267"/>
            <ac:spMk id="21" creationId="{DF1296DE-F5A5-10B9-6A11-4EAC0A78A787}"/>
          </ac:spMkLst>
        </pc:spChg>
        <pc:picChg chg="add del mod ord">
          <ac:chgData name="Thorisho Serumula" userId="9514557d-b9a3-445a-83c4-7b54ccc6e784" providerId="ADAL" clId="{7E702060-EF49-46AA-A0E3-BC300D8194A5}" dt="2023-05-21T14:10:32.807" v="2220" actId="478"/>
          <ac:picMkLst>
            <pc:docMk/>
            <pc:sldMk cId="3866153395" sldId="267"/>
            <ac:picMk id="5" creationId="{79B4012A-EF7C-DDEC-4B67-AD40BE9EEFAA}"/>
          </ac:picMkLst>
        </pc:picChg>
        <pc:picChg chg="add mod">
          <ac:chgData name="Thorisho Serumula" userId="9514557d-b9a3-445a-83c4-7b54ccc6e784" providerId="ADAL" clId="{7E702060-EF49-46AA-A0E3-BC300D8194A5}" dt="2023-05-21T14:11:20.052" v="2228" actId="1076"/>
          <ac:picMkLst>
            <pc:docMk/>
            <pc:sldMk cId="3866153395" sldId="267"/>
            <ac:picMk id="17" creationId="{1206E515-ABCA-1C5B-154C-08765F883F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71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9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5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D0267C2-9A87-5888-0384-969AD93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499"/>
            <a:ext cx="5602755" cy="49558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E9AF0-CE92-249F-2379-0B6825823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188" y="988260"/>
            <a:ext cx="5139812" cy="2070330"/>
          </a:xfrm>
        </p:spPr>
        <p:txBody>
          <a:bodyPr anchor="b">
            <a:normAutofit/>
          </a:bodyPr>
          <a:lstStyle/>
          <a:p>
            <a:r>
              <a:rPr lang="en-ZA"/>
              <a:t>Mathematical Preliminaries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B2F5C-6C14-0444-568A-9622600FC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9" y="3116877"/>
            <a:ext cx="4482952" cy="2425794"/>
          </a:xfrm>
        </p:spPr>
        <p:txBody>
          <a:bodyPr anchor="t">
            <a:normAutofit/>
          </a:bodyPr>
          <a:lstStyle/>
          <a:p>
            <a:r>
              <a:rPr lang="en-ZA"/>
              <a:t>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Hrudhay Reddy (577833)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Morne du Plessis (577299)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Sinoyolo Londiwe Mabuza (577768)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Thorisho Serumula (578015)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5690062E-CA3F-5CC0-C912-699D68741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8" r="36286"/>
          <a:stretch/>
        </p:blipFill>
        <p:spPr>
          <a:xfrm>
            <a:off x="7534655" y="10"/>
            <a:ext cx="46573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A368-3D31-2C14-15F4-A257E6B1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Optimal Tableau Calculation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B5B220-BFF2-25D2-0697-96391F0B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5" t="40222" r="48769" b="17765"/>
          <a:stretch/>
        </p:blipFill>
        <p:spPr>
          <a:xfrm>
            <a:off x="4152900" y="1955132"/>
            <a:ext cx="3886200" cy="4300538"/>
          </a:xfrm>
        </p:spPr>
      </p:pic>
    </p:spTree>
    <p:extLst>
      <p:ext uri="{BB962C8B-B14F-4D97-AF65-F5344CB8AC3E}">
        <p14:creationId xmlns:p14="http://schemas.microsoft.com/office/powerpoint/2010/main" val="33345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B099-35E8-1B3A-B1E2-9B393E3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…continued</a:t>
            </a:r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E5EBBE74-ED84-2925-D2B8-C3ACA8516B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8" t="23175" r="8825" b="11251"/>
          <a:stretch/>
        </p:blipFill>
        <p:spPr>
          <a:xfrm>
            <a:off x="1752600" y="2215310"/>
            <a:ext cx="4159527" cy="3746500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2DF7AD-7E81-BD4B-4BA2-0CEDB9955D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7" t="22001" r="11244" b="33137"/>
          <a:stretch/>
        </p:blipFill>
        <p:spPr>
          <a:xfrm>
            <a:off x="7002330" y="2215311"/>
            <a:ext cx="3894270" cy="3746500"/>
          </a:xfrm>
        </p:spPr>
      </p:pic>
    </p:spTree>
    <p:extLst>
      <p:ext uri="{BB962C8B-B14F-4D97-AF65-F5344CB8AC3E}">
        <p14:creationId xmlns:p14="http://schemas.microsoft.com/office/powerpoint/2010/main" val="19802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A3D-E4A8-91C8-CE47-7A09F87D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5" y="1295401"/>
            <a:ext cx="7210273" cy="933450"/>
          </a:xfrm>
        </p:spPr>
        <p:txBody>
          <a:bodyPr anchor="t">
            <a:normAutofit/>
          </a:bodyPr>
          <a:lstStyle/>
          <a:p>
            <a:r>
              <a:rPr lang="en-ZA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9B7EBD-4FF7-98F1-6EF0-8F1535513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4163" y="2571751"/>
                <a:ext cx="7058025" cy="2833687"/>
              </a:xfrm>
            </p:spPr>
            <p:txBody>
              <a:bodyPr>
                <a:normAutofit/>
              </a:bodyPr>
              <a:lstStyle/>
              <a:p>
                <a:r>
                  <a:rPr lang="en-ZA"/>
                  <a:t>The optimal solution is R12,50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/>
                  <a:t>’s (dragon fruit sold) optimal point is 2,5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ZA"/>
                  <a:t>’s (mangoes sold) optimal point is 2,5</a:t>
                </a:r>
              </a:p>
              <a:p>
                <a:r>
                  <a:rPr lang="en-ZA"/>
                  <a:t>There is an excess of 5,5 for the second constraint</a:t>
                </a:r>
              </a:p>
              <a:p>
                <a:endParaRPr lang="en-Z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9B7EBD-4FF7-98F1-6EF0-8F1535513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4163" y="2571751"/>
                <a:ext cx="7058025" cy="2833687"/>
              </a:xfrm>
              <a:blipFill>
                <a:blip r:embed="rId2"/>
                <a:stretch>
                  <a:fillRect l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3B47F13F-CCD6-00B9-1058-44995B5F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 descr="A cartoon of a red creature&#10;&#10;Description automatically generated with low confidence">
            <a:extLst>
              <a:ext uri="{FF2B5EF4-FFF2-40B4-BE49-F238E27FC236}">
                <a16:creationId xmlns:a16="http://schemas.microsoft.com/office/drawing/2014/main" id="{19B87964-629A-D7F2-E74C-EAC9321B1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8" y="571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erial view of a highway near the ocean">
            <a:extLst>
              <a:ext uri="{FF2B5EF4-FFF2-40B4-BE49-F238E27FC236}">
                <a16:creationId xmlns:a16="http://schemas.microsoft.com/office/drawing/2014/main" id="{1206E515-ABCA-1C5B-154C-08765F883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-265470"/>
            <a:ext cx="12191979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EF0E5-B812-13AA-11E4-FE0D84825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558" y="4081688"/>
            <a:ext cx="4802084" cy="2008167"/>
          </a:xfrm>
        </p:spPr>
        <p:txBody>
          <a:bodyPr anchor="ctr">
            <a:normAutofit/>
          </a:bodyPr>
          <a:lstStyle/>
          <a:p>
            <a:pPr algn="r"/>
            <a:r>
              <a:rPr lang="en-ZA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3FE2554-CB6E-D4EE-1669-7B8F8846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15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01C51A-6C9F-C11A-F80B-D5CCC3D52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350" y="3447897"/>
            <a:ext cx="6297283" cy="1816557"/>
          </a:xfrm>
        </p:spPr>
        <p:txBody>
          <a:bodyPr anchor="b">
            <a:normAutofit/>
          </a:bodyPr>
          <a:lstStyle/>
          <a:p>
            <a:pPr algn="r"/>
            <a:r>
              <a:rPr lang="en-ZA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F4779-9E62-076D-69E3-74864B993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784" y="1456426"/>
            <a:ext cx="6297283" cy="2550090"/>
          </a:xfrm>
        </p:spPr>
        <p:txBody>
          <a:bodyPr anchor="t">
            <a:normAutofit/>
          </a:bodyPr>
          <a:lstStyle/>
          <a:p>
            <a:r>
              <a:rPr lang="en-ZA"/>
              <a:t>Given a particular problem, mathematical preliminaries are best utilised to calculate the optimal solution to any particular linear programming model. It can also be used to find the ranges and changes to a mathematical model’s objective function coefficient(s), constraint coefficient(s), or the constraints’ rights hand side.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E48ED4B-412F-F39B-CA8C-FBCA2B3F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1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F5F5-E961-E678-DB27-E9238A8F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/>
              <a:t>G&amp;J’</a:t>
            </a:r>
            <a:r>
              <a:rPr lang="en-ZA" sz="1800"/>
              <a:t>s</a:t>
            </a:r>
            <a:r>
              <a:rPr lang="en-ZA"/>
              <a:t> Local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3256-3B13-F386-1BE1-70A705D85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ZA"/>
              <a:t>Grace and Jimmy own a local shop in Giyani that sells 2 fruits, namely dragon fruits and mangoes. They make a profit of R3 and R2 for each dragon fruit and mango box sold, respectively. Each dragon fruit incurs a R1 loss as they have to import them from Kruger National Park due to them having a high demand from their customers but not being able to grow in their part of the country. </a:t>
            </a:r>
          </a:p>
          <a:p>
            <a:pPr marL="0" indent="0">
              <a:buNone/>
            </a:pPr>
            <a:endParaRPr lang="en-ZA"/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0FF47-19F3-E407-4B70-3510DD98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2" y="2260600"/>
            <a:ext cx="3409951" cy="3656013"/>
          </a:xfr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3B47F13F-CCD6-00B9-1058-44995B5F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4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BE38-2ED1-46C0-048B-39149ADA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…Continued</a:t>
            </a:r>
          </a:p>
        </p:txBody>
      </p:sp>
      <p:pic>
        <p:nvPicPr>
          <p:cNvPr id="6" name="Content Placeholder 5" descr="A mango with a face on it&#10;&#10;Description automatically generated with low confidence">
            <a:extLst>
              <a:ext uri="{FF2B5EF4-FFF2-40B4-BE49-F238E27FC236}">
                <a16:creationId xmlns:a16="http://schemas.microsoft.com/office/drawing/2014/main" id="{323D0799-0BE5-BC22-5C98-49D4E98C8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68" y="2260600"/>
            <a:ext cx="3656013" cy="365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5C6D2-EFAF-87A8-6EBF-F68596D596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ZA"/>
              <a:t>Their shop ships to customers who live in Pretoria and the fruit boxes can only be shipped out for 1 hour (hr) and the imported dragon fruit for 3 hrs and they can be in shipment for a maximum of 5 hrs. A minimum demand of 2 orders is required for each box of mango and 2 boxes of dragon fruit being shipped out as 1 box of dragon fruit should be imported. In each box sold there should be 4 dragon fruit shipped out and 3 shipped in for each 2 dragon fruit shipped in; with an exact amount of 5 required</a:t>
            </a:r>
          </a:p>
        </p:txBody>
      </p:sp>
    </p:spTree>
    <p:extLst>
      <p:ext uri="{BB962C8B-B14F-4D97-AF65-F5344CB8AC3E}">
        <p14:creationId xmlns:p14="http://schemas.microsoft.com/office/powerpoint/2010/main" val="123571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F581-35A8-4172-6A8B-B07AE89D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49891"/>
            <a:ext cx="4344237" cy="1796757"/>
          </a:xfrm>
        </p:spPr>
        <p:txBody>
          <a:bodyPr>
            <a:normAutofit/>
          </a:bodyPr>
          <a:lstStyle/>
          <a:p>
            <a:r>
              <a:rPr lang="en-ZA"/>
              <a:t>Mathematical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452AC91-B0FD-FB39-DD78-3CF4F9843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00" y="2886892"/>
                <a:ext cx="4210593" cy="301860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= amount of dragon fruit sold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= amount of additional dragon fruits imported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= number of mangoes sold</a:t>
                </a:r>
              </a:p>
              <a:p>
                <a:r>
                  <a:rPr lang="en-US" b="1"/>
                  <a:t>Sign Restriction: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&gt;= 0 (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= 1, 2, 3)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452AC91-B0FD-FB39-DD78-3CF4F9843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0" y="2886892"/>
                <a:ext cx="4210593" cy="3018608"/>
              </a:xfrm>
              <a:blipFill>
                <a:blip r:embed="rId2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ece of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0F46E9A6-94D8-07ED-552E-4EB8CB324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7180"/>
          <a:stretch/>
        </p:blipFill>
        <p:spPr>
          <a:xfrm rot="16200000">
            <a:off x="6825928" y="338957"/>
            <a:ext cx="3459714" cy="4281582"/>
          </a:xfrm>
          <a:noFill/>
        </p:spPr>
      </p:pic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C76D-DF42-A00A-2471-BC05535F56DF}"/>
              </a:ext>
            </a:extLst>
          </p:cNvPr>
          <p:cNvSpPr txBox="1"/>
          <p:nvPr/>
        </p:nvSpPr>
        <p:spPr>
          <a:xfrm>
            <a:off x="6489700" y="4705171"/>
            <a:ext cx="420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Constraint 1: </a:t>
            </a:r>
            <a:r>
              <a:rPr lang="en-ZA" i="1"/>
              <a:t>Shipping Hours(can’t be in shipping for long)</a:t>
            </a:r>
          </a:p>
          <a:p>
            <a:r>
              <a:rPr lang="en-ZA"/>
              <a:t>Constraint 2: </a:t>
            </a:r>
            <a:r>
              <a:rPr lang="en-ZA" i="1"/>
              <a:t>quantity of boxes being shipped</a:t>
            </a:r>
          </a:p>
          <a:p>
            <a:r>
              <a:rPr lang="en-ZA"/>
              <a:t>Constraint 3: </a:t>
            </a:r>
            <a:r>
              <a:rPr lang="en-ZA" i="1"/>
              <a:t>quantity in each box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4255-A29D-3694-942B-7A0FE8AE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88" y="2292115"/>
            <a:ext cx="4595654" cy="2273771"/>
          </a:xfrm>
        </p:spPr>
        <p:txBody>
          <a:bodyPr>
            <a:normAutofit/>
          </a:bodyPr>
          <a:lstStyle/>
          <a:p>
            <a:r>
              <a:rPr lang="en-ZA" sz="2000"/>
              <a:t>Dual Simplex Formulation (Canonical/Standard form)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98C930-40DD-F10C-A372-69AD9D0EE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8949" y="1553239"/>
                <a:ext cx="4339416" cy="37515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endParaRPr lang="en-ZA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ZA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ZA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ZA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ZA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ZA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ZA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ZA" b="0"/>
              </a:p>
              <a:p>
                <a:pPr marL="0" indent="0">
                  <a:buNone/>
                </a:pPr>
                <a:endParaRPr lang="en-ZA" b="0"/>
              </a:p>
              <a:p>
                <a:pPr marL="0" indent="0">
                  <a:buNone/>
                </a:pPr>
                <a:endParaRPr lang="en-ZA"/>
              </a:p>
              <a:p>
                <a:pPr marL="0" indent="0">
                  <a:buNone/>
                </a:pPr>
                <a:endParaRPr lang="en-Z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98C930-40DD-F10C-A372-69AD9D0EE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8949" y="1553239"/>
                <a:ext cx="4339416" cy="37515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2C180D01-6090-7FCA-B5CE-C857C213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1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121-E289-08A9-BDBC-7C7F6672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Dual Simplex Solved in Excel</a:t>
            </a:r>
          </a:p>
        </p:txBody>
      </p:sp>
      <p:pic>
        <p:nvPicPr>
          <p:cNvPr id="6" name="Content Placeholder 5" descr="First 3 tableau">
            <a:extLst>
              <a:ext uri="{FF2B5EF4-FFF2-40B4-BE49-F238E27FC236}">
                <a16:creationId xmlns:a16="http://schemas.microsoft.com/office/drawing/2014/main" id="{55C7DFCE-332F-D0BE-EBC7-984451212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19008" r="50995" b="19073"/>
          <a:stretch/>
        </p:blipFill>
        <p:spPr>
          <a:xfrm>
            <a:off x="900750" y="2006221"/>
            <a:ext cx="5063318" cy="3910779"/>
          </a:xfrm>
        </p:spPr>
      </p:pic>
      <p:pic>
        <p:nvPicPr>
          <p:cNvPr id="8" name="Content Placeholder 7" descr="Last 3 tableau&#10;">
            <a:extLst>
              <a:ext uri="{FF2B5EF4-FFF2-40B4-BE49-F238E27FC236}">
                <a16:creationId xmlns:a16="http://schemas.microsoft.com/office/drawing/2014/main" id="{6B184382-DA70-1323-8CB2-6EE8433B7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23437" r="50017" b="18750"/>
          <a:stretch/>
        </p:blipFill>
        <p:spPr>
          <a:xfrm>
            <a:off x="6541829" y="2152650"/>
            <a:ext cx="4749421" cy="3764350"/>
          </a:xfrm>
        </p:spPr>
      </p:pic>
    </p:spTree>
    <p:extLst>
      <p:ext uri="{BB962C8B-B14F-4D97-AF65-F5344CB8AC3E}">
        <p14:creationId xmlns:p14="http://schemas.microsoft.com/office/powerpoint/2010/main" val="170808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8D8B-269E-BA71-FDAD-7D2A3FC4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Linear Program Expressions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F22920-1EBE-8D06-0B45-F0A09A72F0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8" t="24795" r="39332" b="29230"/>
          <a:stretch/>
        </p:blipFill>
        <p:spPr>
          <a:xfrm>
            <a:off x="1814731" y="2017351"/>
            <a:ext cx="3967091" cy="3940819"/>
          </a:xfrm>
        </p:spPr>
      </p:pic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C5E2A3-F23B-89EB-DA9F-7BE415FA17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6" t="24412" r="16091" b="70441"/>
          <a:stretch/>
        </p:blipFill>
        <p:spPr>
          <a:xfrm>
            <a:off x="6410180" y="3429000"/>
            <a:ext cx="4909625" cy="759655"/>
          </a:xfrm>
        </p:spPr>
      </p:pic>
    </p:spTree>
    <p:extLst>
      <p:ext uri="{BB962C8B-B14F-4D97-AF65-F5344CB8AC3E}">
        <p14:creationId xmlns:p14="http://schemas.microsoft.com/office/powerpoint/2010/main" val="16670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79D5-44B0-0499-4DA6-C248CD4F1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Optimal Tableau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BAB77-DE1F-6C9F-005C-32EF56C636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ZA"/>
                  <a:t>“*” indicates a reference to the optimal tableau.</a:t>
                </a:r>
              </a:p>
              <a:p>
                <a:endParaRPr lang="en-ZA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𝐵𝑉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ZA">
                    <a:solidFill>
                      <a:schemeClr val="tx1"/>
                    </a:solidFill>
                  </a:rPr>
                  <a:t> [Coefficients of objective function row in optimal tableau]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ZA">
                    <a:solidFill>
                      <a:schemeClr val="tx1"/>
                    </a:solidFill>
                  </a:rPr>
                  <a:t> [Columns of optimal tableau]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ZA">
                    <a:solidFill>
                      <a:schemeClr val="tx1"/>
                    </a:solidFill>
                  </a:rPr>
                  <a:t> [Constraint right-hand-side constants in optimal tableau]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𝐵𝑉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ZA">
                    <a:solidFill>
                      <a:schemeClr val="tx1"/>
                    </a:solidFill>
                  </a:rPr>
                  <a:t> [Slack variables in optimal tableau]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𝐵𝑉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ZA"/>
                  <a:t> [Excess variables in optimal tableau]</a:t>
                </a:r>
                <a:endParaRPr lang="en-ZA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𝐵𝑉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ZA"/>
                  <a:t> [Right-hand-side of objective function row in optimal tableau]</a:t>
                </a:r>
              </a:p>
              <a:p>
                <a:endParaRPr lang="en-Z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BAB77-DE1F-6C9F-005C-32EF56C63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1" t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F02D2-9BBD-5B80-B860-95F5D9D72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9705660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C1A7BC82024FAF2F950BC617CA87" ma:contentTypeVersion="9" ma:contentTypeDescription="Create a new document." ma:contentTypeScope="" ma:versionID="37ca9be4ebdc2d9b244743c44edcff22">
  <xsd:schema xmlns:xsd="http://www.w3.org/2001/XMLSchema" xmlns:xs="http://www.w3.org/2001/XMLSchema" xmlns:p="http://schemas.microsoft.com/office/2006/metadata/properties" xmlns:ns2="084d9075-0358-48b1-9aad-4391b6c40fac" targetNamespace="http://schemas.microsoft.com/office/2006/metadata/properties" ma:root="true" ma:fieldsID="b4010d7a881d57672ec7982efc0aa5b7" ns2:_="">
    <xsd:import namespace="084d9075-0358-48b1-9aad-4391b6c40fa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d9075-0358-48b1-9aad-4391b6c40fa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84d9075-0358-48b1-9aad-4391b6c40fac" xsi:nil="true"/>
  </documentManagement>
</p:properties>
</file>

<file path=customXml/itemProps1.xml><?xml version="1.0" encoding="utf-8"?>
<ds:datastoreItem xmlns:ds="http://schemas.openxmlformats.org/officeDocument/2006/customXml" ds:itemID="{2EC2EDD0-D014-41D6-8015-1CE494068A82}"/>
</file>

<file path=customXml/itemProps2.xml><?xml version="1.0" encoding="utf-8"?>
<ds:datastoreItem xmlns:ds="http://schemas.openxmlformats.org/officeDocument/2006/customXml" ds:itemID="{4222248D-DAEF-491E-961A-5F1735EE83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31E83C-E2C5-41CD-A09A-30C20841E5A3}">
  <ds:schemaRefs>
    <ds:schemaRef ds:uri="20f93960-3c9d-49c1-9be7-4b0eaa54c9e3"/>
    <ds:schemaRef ds:uri="579642c4-c7e2-4958-beb8-57a5702ea4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PoiseVTI</vt:lpstr>
      <vt:lpstr>Mathematical Preliminaries</vt:lpstr>
      <vt:lpstr>Introduction</vt:lpstr>
      <vt:lpstr>G&amp;J’s Local Shop</vt:lpstr>
      <vt:lpstr>…Continued</vt:lpstr>
      <vt:lpstr>Mathematical Model</vt:lpstr>
      <vt:lpstr>Dual Simplex Formulation (Canonical/Standard form)</vt:lpstr>
      <vt:lpstr>Dual Simplex Solved in Excel</vt:lpstr>
      <vt:lpstr>Linear Program Expressions</vt:lpstr>
      <vt:lpstr>Optimal Tableau Calculation</vt:lpstr>
      <vt:lpstr>Optimal Tableau Calculation</vt:lpstr>
      <vt:lpstr>…continued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Preliminaries</dc:title>
  <dc:creator>Thorisho Serumula</dc:creator>
  <cp:revision>1</cp:revision>
  <dcterms:created xsi:type="dcterms:W3CDTF">2023-05-21T07:51:13Z</dcterms:created>
  <dcterms:modified xsi:type="dcterms:W3CDTF">2023-05-21T19:53:23Z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0x0101003137C1A7BC82024FAF2F950BC617CA87</vt:lpwstr>
  </property>
</Properties>
</file>